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0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8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0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9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1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A121-D1DC-4DF1-83FE-8FB4511411E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F80F-DF08-43AB-B629-D0C554144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8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3178629"/>
            <a:ext cx="2759528" cy="3679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7" y="133169"/>
            <a:ext cx="4142080" cy="3106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7" y="108412"/>
            <a:ext cx="2348488" cy="3131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56" y="3381606"/>
            <a:ext cx="2661681" cy="3548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02" y="513806"/>
            <a:ext cx="2275535" cy="3034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29" y="3100252"/>
            <a:ext cx="3499470" cy="262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75" y="3547852"/>
            <a:ext cx="2349848" cy="31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18" y="2977269"/>
            <a:ext cx="2910548" cy="3880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21" y="3056709"/>
            <a:ext cx="2911267" cy="218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61" y="189018"/>
            <a:ext cx="2472639" cy="185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44" y="159277"/>
            <a:ext cx="2091187" cy="278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70" y="101932"/>
            <a:ext cx="3488044" cy="2616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8" y="2577738"/>
            <a:ext cx="2681947" cy="3575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" y="101932"/>
            <a:ext cx="3062632" cy="22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0" y="2602066"/>
            <a:ext cx="3235153" cy="4313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8" y="4126173"/>
            <a:ext cx="3459257" cy="2594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8" y="2765122"/>
            <a:ext cx="2755927" cy="3674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3" y="256628"/>
            <a:ext cx="2533301" cy="1899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07" y="74776"/>
            <a:ext cx="1988151" cy="265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21" y="0"/>
            <a:ext cx="2688479" cy="3584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74776"/>
            <a:ext cx="3248298" cy="24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4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shaman.arozona@mail.ru</dc:creator>
  <cp:lastModifiedBy>shaman.arozona@mail.ru</cp:lastModifiedBy>
  <cp:revision>1</cp:revision>
  <dcterms:created xsi:type="dcterms:W3CDTF">2020-09-02T14:30:25Z</dcterms:created>
  <dcterms:modified xsi:type="dcterms:W3CDTF">2020-09-02T14:35:33Z</dcterms:modified>
</cp:coreProperties>
</file>